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Dielectrische constante van een microstriplijn als functie van de dimensies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04" y="566928"/>
            <a:ext cx="76925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dimensies om de vereiste karakteristieke impedantie van een microstriplijn te bekomen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66" y="566928"/>
            <a:ext cx="76854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De relatie tussen effectieve dielectrische constante en karakteristieke impedantie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47" y="566928"/>
            <a:ext cx="766550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9" y="566928"/>
            <a:ext cx="106762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/>
            </a:r>
            <a:r>
              <a:t> Z_o=\sqrt{\frac{j \omega L+R}{j \omega C+g}}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/>
            </a:r>
            <a:r>
              <a:t> Z_o \approx \sqrt{\frac{L}{C}}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29" y="566928"/>
            <a:ext cx="83117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RG-58 coax als functie van de frequentie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67" y="566928"/>
            <a:ext cx="58714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17" y="566928"/>
            <a:ext cx="99045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microstriplijn als functie van de dimensies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56" y="566928"/>
            <a:ext cx="7872887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